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CFF225-CE0A-4F83-BE29-AD38D3A4DB1B}" v="8" dt="2022-10-25T04:28:56.537"/>
    <p1510:client id="{6FC58A7E-83B8-F863-8552-EA7F098813F3}" v="27" dt="2022-12-11T22:37:06.940"/>
    <p1510:client id="{70CF9380-02FB-43AF-8674-6A38DA0127AF}" v="628" dt="2022-11-03T18:02:55.220"/>
    <p1510:client id="{F3ED05E7-8ECE-4778-891F-514BE0C7AFBE}" v="597" dt="2022-10-25T04:42:54.2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Burn-Out Bot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cs typeface="Calibri"/>
              </a:rPr>
              <a:t>Ty Pavia &amp; Saran Lendzian</a:t>
            </a:r>
          </a:p>
          <a:p>
            <a:r>
              <a:rPr lang="en-US">
                <a:cs typeface="Calibri"/>
              </a:rPr>
              <a:t>ART 4201: New Media Robotics – Fall 2022</a:t>
            </a:r>
          </a:p>
          <a:p>
            <a:r>
              <a:rPr lang="en-US">
                <a:cs typeface="Calibri"/>
              </a:rPr>
              <a:t>Final Project Idea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5" descr="Diagram&#10;&#10;Description automatically generated">
            <a:extLst>
              <a:ext uri="{FF2B5EF4-FFF2-40B4-BE49-F238E27FC236}">
                <a16:creationId xmlns:a16="http://schemas.microsoft.com/office/drawing/2014/main" id="{12AD7597-62F7-5205-F435-59B28E80F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326" y="2064"/>
            <a:ext cx="4843346" cy="685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020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CBDD-6CE6-42EA-BB1B-82F67C0F7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Robot face reacts when it "sees" a person come near</a:t>
            </a:r>
            <a:endParaRPr lang="en-US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457BCF9-3538-7C00-07D1-86029A110D64}"/>
              </a:ext>
            </a:extLst>
          </p:cNvPr>
          <p:cNvSpPr/>
          <p:nvPr/>
        </p:nvSpPr>
        <p:spPr>
          <a:xfrm>
            <a:off x="4959792" y="3060070"/>
            <a:ext cx="975731" cy="48321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CC1C5B-7263-11EB-282A-C2E1DEAB7DC2}"/>
              </a:ext>
            </a:extLst>
          </p:cNvPr>
          <p:cNvSpPr txBox="1"/>
          <p:nvPr/>
        </p:nvSpPr>
        <p:spPr>
          <a:xfrm>
            <a:off x="6006790" y="2512741"/>
            <a:ext cx="578005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600"/>
              <a:t>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847048-B8BD-5E50-2822-CBC778EAA770}"/>
              </a:ext>
            </a:extLst>
          </p:cNvPr>
          <p:cNvSpPr txBox="1"/>
          <p:nvPr/>
        </p:nvSpPr>
        <p:spPr>
          <a:xfrm>
            <a:off x="2921619" y="2512741"/>
            <a:ext cx="274320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600"/>
              <a:t>😐</a:t>
            </a:r>
          </a:p>
        </p:txBody>
      </p:sp>
    </p:spTree>
    <p:extLst>
      <p:ext uri="{BB962C8B-B14F-4D97-AF65-F5344CB8AC3E}">
        <p14:creationId xmlns:p14="http://schemas.microsoft.com/office/powerpoint/2010/main" val="1049440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77D83-6111-A0F4-3431-DB2008ABD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As one continues to move the pedals,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C4668D-2EB7-CA2F-EA53-1C0D8B5E3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>
                <a:cs typeface="Calibri"/>
              </a:rPr>
              <a:t>Points go up</a:t>
            </a:r>
          </a:p>
          <a:p>
            <a:r>
              <a:rPr lang="en-US" sz="3600">
                <a:cs typeface="Calibri"/>
              </a:rPr>
              <a:t>Positive reinforcement from the speaker</a:t>
            </a:r>
          </a:p>
          <a:p>
            <a:pPr lvl="1"/>
            <a:r>
              <a:rPr lang="en-US" sz="3200">
                <a:cs typeface="Calibri"/>
              </a:rPr>
              <a:t>Either words or positive feedback sounds</a:t>
            </a:r>
          </a:p>
        </p:txBody>
      </p:sp>
      <p:sp>
        <p:nvSpPr>
          <p:cNvPr id="4" name="Arrow: Up 3">
            <a:extLst>
              <a:ext uri="{FF2B5EF4-FFF2-40B4-BE49-F238E27FC236}">
                <a16:creationId xmlns:a16="http://schemas.microsoft.com/office/drawing/2014/main" id="{6343A845-B5B7-5085-B577-9DCA569FD6BE}"/>
              </a:ext>
            </a:extLst>
          </p:cNvPr>
          <p:cNvSpPr/>
          <p:nvPr/>
        </p:nvSpPr>
        <p:spPr>
          <a:xfrm>
            <a:off x="4320390" y="1778210"/>
            <a:ext cx="799170" cy="631902"/>
          </a:xfrm>
          <a:prstGeom prst="up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444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77D83-6111-A0F4-3431-DB2008ABD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As one continues to move the pedals,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C4668D-2EB7-CA2F-EA53-1C0D8B5E3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800">
                <a:cs typeface="Calibri"/>
              </a:rPr>
              <a:t>Robot Face: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E46FDA-2AB0-E34D-D75F-66AD6747A241}"/>
              </a:ext>
            </a:extLst>
          </p:cNvPr>
          <p:cNvSpPr txBox="1"/>
          <p:nvPr/>
        </p:nvSpPr>
        <p:spPr>
          <a:xfrm>
            <a:off x="1527717" y="3107473"/>
            <a:ext cx="578005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600"/>
              <a:t>😄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673743-803B-B1D3-6FA5-2C6853B08558}"/>
              </a:ext>
            </a:extLst>
          </p:cNvPr>
          <p:cNvSpPr txBox="1"/>
          <p:nvPr/>
        </p:nvSpPr>
        <p:spPr>
          <a:xfrm>
            <a:off x="4845205" y="3107473"/>
            <a:ext cx="274320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600"/>
              <a:t>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DE71D5-F2A5-C909-A862-836A71F0A89D}"/>
              </a:ext>
            </a:extLst>
          </p:cNvPr>
          <p:cNvSpPr txBox="1"/>
          <p:nvPr/>
        </p:nvSpPr>
        <p:spPr>
          <a:xfrm>
            <a:off x="8079059" y="3107473"/>
            <a:ext cx="274320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600"/>
              <a:t>😢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B1F7924-E876-B975-81E6-9C7A5AA15D99}"/>
              </a:ext>
            </a:extLst>
          </p:cNvPr>
          <p:cNvSpPr/>
          <p:nvPr/>
        </p:nvSpPr>
        <p:spPr>
          <a:xfrm>
            <a:off x="3612353" y="3654802"/>
            <a:ext cx="975731" cy="48321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7B1824A-159A-289A-FC1B-D4D039ADD6A1}"/>
              </a:ext>
            </a:extLst>
          </p:cNvPr>
          <p:cNvSpPr/>
          <p:nvPr/>
        </p:nvSpPr>
        <p:spPr>
          <a:xfrm>
            <a:off x="6967011" y="3654802"/>
            <a:ext cx="975731" cy="48321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049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77D83-6111-A0F4-3431-DB2008ABD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55265"/>
            <a:ext cx="10515600" cy="1325563"/>
          </a:xfrm>
        </p:spPr>
        <p:txBody>
          <a:bodyPr/>
          <a:lstStyle/>
          <a:p>
            <a:r>
              <a:rPr lang="en-US">
                <a:cs typeface="Calibri Light"/>
              </a:rPr>
              <a:t>As one continues to move the pedals,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C4668D-2EB7-CA2F-EA53-1C0D8B5E3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9284"/>
            <a:ext cx="10515600" cy="71789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3600">
                <a:cs typeface="Calibri"/>
              </a:rPr>
              <a:t>Torso casing swings open -- underneath any mechanical facade we are forced into, we are still human.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67EB48-2D23-CCE5-E9E3-42D9DB9519D8}"/>
              </a:ext>
            </a:extLst>
          </p:cNvPr>
          <p:cNvSpPr/>
          <p:nvPr/>
        </p:nvSpPr>
        <p:spPr>
          <a:xfrm>
            <a:off x="4598021" y="3520069"/>
            <a:ext cx="3001535" cy="3233852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AE950F-58BA-7A17-1C09-9A4F8EEF4E63}"/>
              </a:ext>
            </a:extLst>
          </p:cNvPr>
          <p:cNvSpPr/>
          <p:nvPr/>
        </p:nvSpPr>
        <p:spPr>
          <a:xfrm>
            <a:off x="5276387" y="2098289"/>
            <a:ext cx="1644804" cy="1421779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DE71D5-F2A5-C909-A862-836A71F0A89D}"/>
              </a:ext>
            </a:extLst>
          </p:cNvPr>
          <p:cNvSpPr txBox="1"/>
          <p:nvPr/>
        </p:nvSpPr>
        <p:spPr>
          <a:xfrm>
            <a:off x="5179742" y="2066692"/>
            <a:ext cx="1637371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600"/>
              <a:t>😢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6E7E6A-6CEE-8E67-5D89-EB0332AA7742}"/>
              </a:ext>
            </a:extLst>
          </p:cNvPr>
          <p:cNvSpPr/>
          <p:nvPr/>
        </p:nvSpPr>
        <p:spPr>
          <a:xfrm>
            <a:off x="4765288" y="3705921"/>
            <a:ext cx="2657706" cy="287143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22C17A-85DA-A87A-AB53-B396AFB5D294}"/>
              </a:ext>
            </a:extLst>
          </p:cNvPr>
          <p:cNvSpPr/>
          <p:nvPr/>
        </p:nvSpPr>
        <p:spPr>
          <a:xfrm>
            <a:off x="2107580" y="3705921"/>
            <a:ext cx="2657706" cy="287143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Circular 12">
            <a:extLst>
              <a:ext uri="{FF2B5EF4-FFF2-40B4-BE49-F238E27FC236}">
                <a16:creationId xmlns:a16="http://schemas.microsoft.com/office/drawing/2014/main" id="{9CC7F6BA-B0AB-1D48-16E9-CFF9663197D1}"/>
              </a:ext>
            </a:extLst>
          </p:cNvPr>
          <p:cNvSpPr/>
          <p:nvPr/>
        </p:nvSpPr>
        <p:spPr>
          <a:xfrm rot="10140000">
            <a:off x="3985045" y="3475543"/>
            <a:ext cx="1217341" cy="975731"/>
          </a:xfrm>
          <a:prstGeom prst="circularArrow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488C480-C387-7470-C9A5-E285A2827A04}"/>
              </a:ext>
            </a:extLst>
          </p:cNvPr>
          <p:cNvSpPr txBox="1">
            <a:spLocks/>
          </p:cNvSpPr>
          <p:nvPr/>
        </p:nvSpPr>
        <p:spPr>
          <a:xfrm>
            <a:off x="5274525" y="4198977"/>
            <a:ext cx="1994210" cy="7178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>
                <a:cs typeface="Calibri"/>
              </a:rPr>
              <a:t>Human organs</a:t>
            </a:r>
          </a:p>
          <a:p>
            <a:pPr marL="0" indent="0">
              <a:buNone/>
            </a:pPr>
            <a:r>
              <a:rPr lang="en-US" sz="4000">
                <a:cs typeface="Calibri"/>
              </a:rPr>
              <a:t>(heart)</a:t>
            </a:r>
          </a:p>
        </p:txBody>
      </p:sp>
    </p:spTree>
    <p:extLst>
      <p:ext uri="{BB962C8B-B14F-4D97-AF65-F5344CB8AC3E}">
        <p14:creationId xmlns:p14="http://schemas.microsoft.com/office/powerpoint/2010/main" val="3733940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77D83-6111-A0F4-3431-DB2008ABD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55265"/>
            <a:ext cx="10515600" cy="1325563"/>
          </a:xfrm>
        </p:spPr>
        <p:txBody>
          <a:bodyPr/>
          <a:lstStyle/>
          <a:p>
            <a:r>
              <a:rPr lang="en-US">
                <a:cs typeface="Calibri Light"/>
              </a:rPr>
              <a:t>As one continues to move the pedals,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C4668D-2EB7-CA2F-EA53-1C0D8B5E3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9284"/>
            <a:ext cx="10515600" cy="71789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3600">
                <a:cs typeface="Calibri"/>
              </a:rPr>
              <a:t>Soon, the door closes again, and the process continues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67EB48-2D23-CCE5-E9E3-42D9DB9519D8}"/>
              </a:ext>
            </a:extLst>
          </p:cNvPr>
          <p:cNvSpPr/>
          <p:nvPr/>
        </p:nvSpPr>
        <p:spPr>
          <a:xfrm>
            <a:off x="4598021" y="3520069"/>
            <a:ext cx="3001535" cy="3233852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AE950F-58BA-7A17-1C09-9A4F8EEF4E63}"/>
              </a:ext>
            </a:extLst>
          </p:cNvPr>
          <p:cNvSpPr/>
          <p:nvPr/>
        </p:nvSpPr>
        <p:spPr>
          <a:xfrm>
            <a:off x="5276387" y="2098289"/>
            <a:ext cx="1644804" cy="1421779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DE71D5-F2A5-C909-A862-836A71F0A89D}"/>
              </a:ext>
            </a:extLst>
          </p:cNvPr>
          <p:cNvSpPr txBox="1"/>
          <p:nvPr/>
        </p:nvSpPr>
        <p:spPr>
          <a:xfrm>
            <a:off x="5179742" y="2066692"/>
            <a:ext cx="1637371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9600"/>
              <a:t>😢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6E7E6A-6CEE-8E67-5D89-EB0332AA7742}"/>
              </a:ext>
            </a:extLst>
          </p:cNvPr>
          <p:cNvSpPr/>
          <p:nvPr/>
        </p:nvSpPr>
        <p:spPr>
          <a:xfrm>
            <a:off x="4765288" y="3705921"/>
            <a:ext cx="2657706" cy="2871438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Circular 12">
            <a:extLst>
              <a:ext uri="{FF2B5EF4-FFF2-40B4-BE49-F238E27FC236}">
                <a16:creationId xmlns:a16="http://schemas.microsoft.com/office/drawing/2014/main" id="{9CC7F6BA-B0AB-1D48-16E9-CFF9663197D1}"/>
              </a:ext>
            </a:extLst>
          </p:cNvPr>
          <p:cNvSpPr/>
          <p:nvPr/>
        </p:nvSpPr>
        <p:spPr>
          <a:xfrm rot="9780000" flipH="1">
            <a:off x="3985045" y="3540592"/>
            <a:ext cx="1217341" cy="975731"/>
          </a:xfrm>
          <a:prstGeom prst="circularArrow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096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5" descr="Diagram&#10;&#10;Description automatically generated">
            <a:extLst>
              <a:ext uri="{FF2B5EF4-FFF2-40B4-BE49-F238E27FC236}">
                <a16:creationId xmlns:a16="http://schemas.microsoft.com/office/drawing/2014/main" id="{12AD7597-62F7-5205-F435-59B28E80F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326" y="2064"/>
            <a:ext cx="4843346" cy="685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351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8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Burn-Out Bot</vt:lpstr>
      <vt:lpstr>PowerPoint Presentation</vt:lpstr>
      <vt:lpstr>Robot face reacts when it "sees" a person come near</vt:lpstr>
      <vt:lpstr>As one continues to move the pedals,</vt:lpstr>
      <vt:lpstr>As one continues to move the pedals,</vt:lpstr>
      <vt:lpstr>As one continues to move the pedals,</vt:lpstr>
      <vt:lpstr>As one continues to move the pedals,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171</cp:revision>
  <dcterms:created xsi:type="dcterms:W3CDTF">2022-10-25T02:35:32Z</dcterms:created>
  <dcterms:modified xsi:type="dcterms:W3CDTF">2022-12-11T22:37:20Z</dcterms:modified>
</cp:coreProperties>
</file>